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84" autoAdjust="0"/>
  </p:normalViewPr>
  <p:slideViewPr>
    <p:cSldViewPr snapToGrid="0" snapToObjects="1">
      <p:cViewPr varScale="1">
        <p:scale>
          <a:sx n="100" d="100"/>
          <a:sy n="100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99DA-830C-1941-832F-27F24E6C85EA}" type="datetimeFigureOut">
              <a:rPr lang="sv-SE" smtClean="0"/>
              <a:pPr/>
              <a:t>2016-01-19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81E37-45C5-A049-8794-7656AE8448D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559197"/>
            <a:ext cx="8315325" cy="51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3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9593" r="9593"/>
          <a:stretch>
            <a:fillRect/>
          </a:stretch>
        </p:blipFill>
        <p:spPr>
          <a:xfrm>
            <a:off x="-17959" y="1038224"/>
            <a:ext cx="9161959" cy="5038725"/>
          </a:xfrm>
        </p:spPr>
      </p:pic>
    </p:spTree>
    <p:extLst>
      <p:ext uri="{BB962C8B-B14F-4D97-AF65-F5344CB8AC3E}">
        <p14:creationId xmlns:p14="http://schemas.microsoft.com/office/powerpoint/2010/main" xmlns="" val="17430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98" r="-16198"/>
          <a:stretch>
            <a:fillRect/>
          </a:stretch>
        </p:blipFill>
        <p:spPr>
          <a:xfrm>
            <a:off x="-640709" y="274638"/>
            <a:ext cx="10699110" cy="5884098"/>
          </a:xfrm>
        </p:spPr>
      </p:pic>
    </p:spTree>
    <p:extLst>
      <p:ext uri="{BB962C8B-B14F-4D97-AF65-F5344CB8AC3E}">
        <p14:creationId xmlns:p14="http://schemas.microsoft.com/office/powerpoint/2010/main" xmlns="" val="41893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92" r="-10392"/>
          <a:stretch>
            <a:fillRect/>
          </a:stretch>
        </p:blipFill>
        <p:spPr>
          <a:xfrm>
            <a:off x="-350781" y="627063"/>
            <a:ext cx="9951982" cy="5409098"/>
          </a:xfrm>
        </p:spPr>
      </p:pic>
    </p:spTree>
    <p:extLst>
      <p:ext uri="{BB962C8B-B14F-4D97-AF65-F5344CB8AC3E}">
        <p14:creationId xmlns:p14="http://schemas.microsoft.com/office/powerpoint/2010/main" xmlns="" val="28915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1126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Svart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Elvin Tengdahl</dc:creator>
  <cp:lastModifiedBy>lylerep@cox.net</cp:lastModifiedBy>
  <cp:revision>10</cp:revision>
  <dcterms:created xsi:type="dcterms:W3CDTF">2016-01-17T13:41:16Z</dcterms:created>
  <dcterms:modified xsi:type="dcterms:W3CDTF">2016-01-19T20:10:21Z</dcterms:modified>
</cp:coreProperties>
</file>